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7" r:id="rId7"/>
    <p:sldId id="268" r:id="rId8"/>
    <p:sldId id="26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102FCD-E5E1-4716-9753-6E9F9CDC2AA8}" v="17" dt="2021-01-31T15:10:10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4C102FCD-E5E1-4716-9753-6E9F9CDC2AA8}"/>
    <pc:docChg chg="undo custSel addSld delSld modSld sldOrd">
      <pc:chgData name="Thomas Noordeloos" userId="7c446670-7459-44eb-8c93-60d80c060528" providerId="ADAL" clId="{4C102FCD-E5E1-4716-9753-6E9F9CDC2AA8}" dt="2021-01-31T15:10:46.934" v="1177"/>
      <pc:docMkLst>
        <pc:docMk/>
      </pc:docMkLst>
      <pc:sldChg chg="modSp mod">
        <pc:chgData name="Thomas Noordeloos" userId="7c446670-7459-44eb-8c93-60d80c060528" providerId="ADAL" clId="{4C102FCD-E5E1-4716-9753-6E9F9CDC2AA8}" dt="2021-01-31T15:10:46.934" v="1177"/>
        <pc:sldMkLst>
          <pc:docMk/>
          <pc:sldMk cId="4270106566" sldId="257"/>
        </pc:sldMkLst>
        <pc:spChg chg="mod">
          <ac:chgData name="Thomas Noordeloos" userId="7c446670-7459-44eb-8c93-60d80c060528" providerId="ADAL" clId="{4C102FCD-E5E1-4716-9753-6E9F9CDC2AA8}" dt="2021-01-31T13:39:57.403" v="8" actId="20577"/>
          <ac:spMkLst>
            <pc:docMk/>
            <pc:sldMk cId="4270106566" sldId="257"/>
            <ac:spMk id="2" creationId="{2DA2F6A2-6326-43AC-97B2-6E1A15FABF78}"/>
          </ac:spMkLst>
        </pc:spChg>
        <pc:spChg chg="mod">
          <ac:chgData name="Thomas Noordeloos" userId="7c446670-7459-44eb-8c93-60d80c060528" providerId="ADAL" clId="{4C102FCD-E5E1-4716-9753-6E9F9CDC2AA8}" dt="2021-01-31T15:10:46.934" v="1177"/>
          <ac:spMkLst>
            <pc:docMk/>
            <pc:sldMk cId="4270106566" sldId="257"/>
            <ac:spMk id="3" creationId="{7A60AFB7-6C62-416D-A2B5-36CEBB3DCECF}"/>
          </ac:spMkLst>
        </pc:spChg>
      </pc:sldChg>
      <pc:sldChg chg="addSp delSp modSp new mod">
        <pc:chgData name="Thomas Noordeloos" userId="7c446670-7459-44eb-8c93-60d80c060528" providerId="ADAL" clId="{4C102FCD-E5E1-4716-9753-6E9F9CDC2AA8}" dt="2021-01-31T13:48:57.491" v="247" actId="1076"/>
        <pc:sldMkLst>
          <pc:docMk/>
          <pc:sldMk cId="3541114993" sldId="258"/>
        </pc:sldMkLst>
        <pc:spChg chg="mod">
          <ac:chgData name="Thomas Noordeloos" userId="7c446670-7459-44eb-8c93-60d80c060528" providerId="ADAL" clId="{4C102FCD-E5E1-4716-9753-6E9F9CDC2AA8}" dt="2021-01-31T13:41:10.560" v="49" actId="20577"/>
          <ac:spMkLst>
            <pc:docMk/>
            <pc:sldMk cId="3541114993" sldId="258"/>
            <ac:spMk id="2" creationId="{9FF1740C-F1B2-43A8-ACFE-3D8B68EBB26D}"/>
          </ac:spMkLst>
        </pc:spChg>
        <pc:spChg chg="mod">
          <ac:chgData name="Thomas Noordeloos" userId="7c446670-7459-44eb-8c93-60d80c060528" providerId="ADAL" clId="{4C102FCD-E5E1-4716-9753-6E9F9CDC2AA8}" dt="2021-01-31T13:44:56.016" v="231" actId="20577"/>
          <ac:spMkLst>
            <pc:docMk/>
            <pc:sldMk cId="3541114993" sldId="258"/>
            <ac:spMk id="3" creationId="{67B15B6F-FE1E-4D5E-A6EF-C414D9EB82C6}"/>
          </ac:spMkLst>
        </pc:spChg>
        <pc:picChg chg="add del mod">
          <ac:chgData name="Thomas Noordeloos" userId="7c446670-7459-44eb-8c93-60d80c060528" providerId="ADAL" clId="{4C102FCD-E5E1-4716-9753-6E9F9CDC2AA8}" dt="2021-01-31T13:47:17.533" v="235" actId="21"/>
          <ac:picMkLst>
            <pc:docMk/>
            <pc:sldMk cId="3541114993" sldId="258"/>
            <ac:picMk id="5" creationId="{29F85FB6-4612-454B-A47C-3A9DC316F728}"/>
          </ac:picMkLst>
        </pc:picChg>
        <pc:picChg chg="add mod">
          <ac:chgData name="Thomas Noordeloos" userId="7c446670-7459-44eb-8c93-60d80c060528" providerId="ADAL" clId="{4C102FCD-E5E1-4716-9753-6E9F9CDC2AA8}" dt="2021-01-31T13:48:57.491" v="247" actId="1076"/>
          <ac:picMkLst>
            <pc:docMk/>
            <pc:sldMk cId="3541114993" sldId="258"/>
            <ac:picMk id="6" creationId="{A2F7AE91-9707-401C-A14D-38C027DD7479}"/>
          </ac:picMkLst>
        </pc:picChg>
      </pc:sldChg>
      <pc:sldChg chg="addSp modSp add mod">
        <pc:chgData name="Thomas Noordeloos" userId="7c446670-7459-44eb-8c93-60d80c060528" providerId="ADAL" clId="{4C102FCD-E5E1-4716-9753-6E9F9CDC2AA8}" dt="2021-01-31T14:30:52.449" v="674" actId="5793"/>
        <pc:sldMkLst>
          <pc:docMk/>
          <pc:sldMk cId="1007765540" sldId="259"/>
        </pc:sldMkLst>
        <pc:spChg chg="mod">
          <ac:chgData name="Thomas Noordeloos" userId="7c446670-7459-44eb-8c93-60d80c060528" providerId="ADAL" clId="{4C102FCD-E5E1-4716-9753-6E9F9CDC2AA8}" dt="2021-01-31T14:30:52.449" v="674" actId="5793"/>
          <ac:spMkLst>
            <pc:docMk/>
            <pc:sldMk cId="1007765540" sldId="259"/>
            <ac:spMk id="3" creationId="{67B15B6F-FE1E-4D5E-A6EF-C414D9EB82C6}"/>
          </ac:spMkLst>
        </pc:spChg>
        <pc:picChg chg="add mod modCrop">
          <ac:chgData name="Thomas Noordeloos" userId="7c446670-7459-44eb-8c93-60d80c060528" providerId="ADAL" clId="{4C102FCD-E5E1-4716-9753-6E9F9CDC2AA8}" dt="2021-01-31T13:49:22.457" v="252" actId="1076"/>
          <ac:picMkLst>
            <pc:docMk/>
            <pc:sldMk cId="1007765540" sldId="259"/>
            <ac:picMk id="4" creationId="{E8B31A1B-FD60-40DB-9612-2605D5078420}"/>
          </ac:picMkLst>
        </pc:picChg>
      </pc:sldChg>
      <pc:sldChg chg="addSp delSp modSp add mod">
        <pc:chgData name="Thomas Noordeloos" userId="7c446670-7459-44eb-8c93-60d80c060528" providerId="ADAL" clId="{4C102FCD-E5E1-4716-9753-6E9F9CDC2AA8}" dt="2021-01-31T14:30:47.872" v="673" actId="5793"/>
        <pc:sldMkLst>
          <pc:docMk/>
          <pc:sldMk cId="1432953147" sldId="260"/>
        </pc:sldMkLst>
        <pc:spChg chg="mod">
          <ac:chgData name="Thomas Noordeloos" userId="7c446670-7459-44eb-8c93-60d80c060528" providerId="ADAL" clId="{4C102FCD-E5E1-4716-9753-6E9F9CDC2AA8}" dt="2021-01-31T14:30:47.872" v="673" actId="5793"/>
          <ac:spMkLst>
            <pc:docMk/>
            <pc:sldMk cId="1432953147" sldId="260"/>
            <ac:spMk id="3" creationId="{67B15B6F-FE1E-4D5E-A6EF-C414D9EB82C6}"/>
          </ac:spMkLst>
        </pc:spChg>
        <pc:picChg chg="del">
          <ac:chgData name="Thomas Noordeloos" userId="7c446670-7459-44eb-8c93-60d80c060528" providerId="ADAL" clId="{4C102FCD-E5E1-4716-9753-6E9F9CDC2AA8}" dt="2021-01-31T13:49:55.018" v="263" actId="478"/>
          <ac:picMkLst>
            <pc:docMk/>
            <pc:sldMk cId="1432953147" sldId="260"/>
            <ac:picMk id="4" creationId="{E8B31A1B-FD60-40DB-9612-2605D5078420}"/>
          </ac:picMkLst>
        </pc:picChg>
        <pc:picChg chg="add mod">
          <ac:chgData name="Thomas Noordeloos" userId="7c446670-7459-44eb-8c93-60d80c060528" providerId="ADAL" clId="{4C102FCD-E5E1-4716-9753-6E9F9CDC2AA8}" dt="2021-01-31T13:52:45.025" v="349" actId="14100"/>
          <ac:picMkLst>
            <pc:docMk/>
            <pc:sldMk cId="1432953147" sldId="260"/>
            <ac:picMk id="6" creationId="{A8FD3D11-EA89-40DF-9354-EB603FB21594}"/>
          </ac:picMkLst>
        </pc:picChg>
      </pc:sldChg>
      <pc:sldChg chg="addSp delSp modSp add mod">
        <pc:chgData name="Thomas Noordeloos" userId="7c446670-7459-44eb-8c93-60d80c060528" providerId="ADAL" clId="{4C102FCD-E5E1-4716-9753-6E9F9CDC2AA8}" dt="2021-01-31T14:30:43.947" v="672" actId="5793"/>
        <pc:sldMkLst>
          <pc:docMk/>
          <pc:sldMk cId="1827038133" sldId="261"/>
        </pc:sldMkLst>
        <pc:spChg chg="mod">
          <ac:chgData name="Thomas Noordeloos" userId="7c446670-7459-44eb-8c93-60d80c060528" providerId="ADAL" clId="{4C102FCD-E5E1-4716-9753-6E9F9CDC2AA8}" dt="2021-01-31T14:30:43.947" v="672" actId="5793"/>
          <ac:spMkLst>
            <pc:docMk/>
            <pc:sldMk cId="1827038133" sldId="261"/>
            <ac:spMk id="3" creationId="{67B15B6F-FE1E-4D5E-A6EF-C414D9EB82C6}"/>
          </ac:spMkLst>
        </pc:spChg>
        <pc:picChg chg="add del mod">
          <ac:chgData name="Thomas Noordeloos" userId="7c446670-7459-44eb-8c93-60d80c060528" providerId="ADAL" clId="{4C102FCD-E5E1-4716-9753-6E9F9CDC2AA8}" dt="2021-01-31T13:54:20.782" v="400" actId="478"/>
          <ac:picMkLst>
            <pc:docMk/>
            <pc:sldMk cId="1827038133" sldId="261"/>
            <ac:picMk id="5" creationId="{FEC77C82-8D47-4F8B-887F-FE5B980883D1}"/>
          </ac:picMkLst>
        </pc:picChg>
        <pc:picChg chg="del">
          <ac:chgData name="Thomas Noordeloos" userId="7c446670-7459-44eb-8c93-60d80c060528" providerId="ADAL" clId="{4C102FCD-E5E1-4716-9753-6E9F9CDC2AA8}" dt="2021-01-31T13:53:15.613" v="351" actId="478"/>
          <ac:picMkLst>
            <pc:docMk/>
            <pc:sldMk cId="1827038133" sldId="261"/>
            <ac:picMk id="6" creationId="{A8FD3D11-EA89-40DF-9354-EB603FB21594}"/>
          </ac:picMkLst>
        </pc:picChg>
        <pc:picChg chg="add mod">
          <ac:chgData name="Thomas Noordeloos" userId="7c446670-7459-44eb-8c93-60d80c060528" providerId="ADAL" clId="{4C102FCD-E5E1-4716-9753-6E9F9CDC2AA8}" dt="2021-01-31T14:00:48.579" v="525" actId="1076"/>
          <ac:picMkLst>
            <pc:docMk/>
            <pc:sldMk cId="1827038133" sldId="261"/>
            <ac:picMk id="8" creationId="{412B7571-7D5A-448D-9B48-31718B8D89D2}"/>
          </ac:picMkLst>
        </pc:picChg>
      </pc:sldChg>
      <pc:sldChg chg="addSp delSp modSp add mod">
        <pc:chgData name="Thomas Noordeloos" userId="7c446670-7459-44eb-8c93-60d80c060528" providerId="ADAL" clId="{4C102FCD-E5E1-4716-9753-6E9F9CDC2AA8}" dt="2021-01-31T14:30:33.438" v="671" actId="5793"/>
        <pc:sldMkLst>
          <pc:docMk/>
          <pc:sldMk cId="982281756" sldId="262"/>
        </pc:sldMkLst>
        <pc:spChg chg="mod">
          <ac:chgData name="Thomas Noordeloos" userId="7c446670-7459-44eb-8c93-60d80c060528" providerId="ADAL" clId="{4C102FCD-E5E1-4716-9753-6E9F9CDC2AA8}" dt="2021-01-31T14:30:33.438" v="671" actId="5793"/>
          <ac:spMkLst>
            <pc:docMk/>
            <pc:sldMk cId="982281756" sldId="262"/>
            <ac:spMk id="3" creationId="{67B15B6F-FE1E-4D5E-A6EF-C414D9EB82C6}"/>
          </ac:spMkLst>
        </pc:spChg>
        <pc:picChg chg="add mod">
          <ac:chgData name="Thomas Noordeloos" userId="7c446670-7459-44eb-8c93-60d80c060528" providerId="ADAL" clId="{4C102FCD-E5E1-4716-9753-6E9F9CDC2AA8}" dt="2021-01-31T13:57:24.058" v="447" actId="1076"/>
          <ac:picMkLst>
            <pc:docMk/>
            <pc:sldMk cId="982281756" sldId="262"/>
            <ac:picMk id="5" creationId="{72D35BB5-E630-45B5-8843-ED632A356890}"/>
          </ac:picMkLst>
        </pc:picChg>
        <pc:picChg chg="add mod">
          <ac:chgData name="Thomas Noordeloos" userId="7c446670-7459-44eb-8c93-60d80c060528" providerId="ADAL" clId="{4C102FCD-E5E1-4716-9753-6E9F9CDC2AA8}" dt="2021-01-31T13:57:35.930" v="451" actId="1076"/>
          <ac:picMkLst>
            <pc:docMk/>
            <pc:sldMk cId="982281756" sldId="262"/>
            <ac:picMk id="6" creationId="{B1D20EC1-3F72-44DF-BABB-34ABD7CBC88B}"/>
          </ac:picMkLst>
        </pc:picChg>
        <pc:picChg chg="del">
          <ac:chgData name="Thomas Noordeloos" userId="7c446670-7459-44eb-8c93-60d80c060528" providerId="ADAL" clId="{4C102FCD-E5E1-4716-9753-6E9F9CDC2AA8}" dt="2021-01-31T13:56:51.579" v="418" actId="478"/>
          <ac:picMkLst>
            <pc:docMk/>
            <pc:sldMk cId="982281756" sldId="262"/>
            <ac:picMk id="8" creationId="{412B7571-7D5A-448D-9B48-31718B8D89D2}"/>
          </ac:picMkLst>
        </pc:picChg>
      </pc:sldChg>
      <pc:sldChg chg="addSp delSp modSp add del mod">
        <pc:chgData name="Thomas Noordeloos" userId="7c446670-7459-44eb-8c93-60d80c060528" providerId="ADAL" clId="{4C102FCD-E5E1-4716-9753-6E9F9CDC2AA8}" dt="2021-01-31T13:56:44.382" v="416" actId="47"/>
        <pc:sldMkLst>
          <pc:docMk/>
          <pc:sldMk cId="1941637438" sldId="262"/>
        </pc:sldMkLst>
        <pc:spChg chg="mod">
          <ac:chgData name="Thomas Noordeloos" userId="7c446670-7459-44eb-8c93-60d80c060528" providerId="ADAL" clId="{4C102FCD-E5E1-4716-9753-6E9F9CDC2AA8}" dt="2021-01-31T13:56:23.393" v="407" actId="6549"/>
          <ac:spMkLst>
            <pc:docMk/>
            <pc:sldMk cId="1941637438" sldId="262"/>
            <ac:spMk id="3" creationId="{67B15B6F-FE1E-4D5E-A6EF-C414D9EB82C6}"/>
          </ac:spMkLst>
        </pc:spChg>
        <pc:spChg chg="add del mod">
          <ac:chgData name="Thomas Noordeloos" userId="7c446670-7459-44eb-8c93-60d80c060528" providerId="ADAL" clId="{4C102FCD-E5E1-4716-9753-6E9F9CDC2AA8}" dt="2021-01-31T13:56:40.490" v="414" actId="22"/>
          <ac:spMkLst>
            <pc:docMk/>
            <pc:sldMk cId="1941637438" sldId="262"/>
            <ac:spMk id="9" creationId="{5D4987FF-62AF-4D73-A9EE-A96B01675DF0}"/>
          </ac:spMkLst>
        </pc:spChg>
        <pc:picChg chg="add del mod">
          <ac:chgData name="Thomas Noordeloos" userId="7c446670-7459-44eb-8c93-60d80c060528" providerId="ADAL" clId="{4C102FCD-E5E1-4716-9753-6E9F9CDC2AA8}" dt="2021-01-31T13:56:42.463" v="415" actId="21"/>
          <ac:picMkLst>
            <pc:docMk/>
            <pc:sldMk cId="1941637438" sldId="262"/>
            <ac:picMk id="5" creationId="{F4AF5F17-0819-4533-ABB6-866A4E36129D}"/>
          </ac:picMkLst>
        </pc:picChg>
        <pc:picChg chg="del">
          <ac:chgData name="Thomas Noordeloos" userId="7c446670-7459-44eb-8c93-60d80c060528" providerId="ADAL" clId="{4C102FCD-E5E1-4716-9753-6E9F9CDC2AA8}" dt="2021-01-31T13:56:19.433" v="406" actId="478"/>
          <ac:picMkLst>
            <pc:docMk/>
            <pc:sldMk cId="1941637438" sldId="262"/>
            <ac:picMk id="8" creationId="{412B7571-7D5A-448D-9B48-31718B8D89D2}"/>
          </ac:picMkLst>
        </pc:picChg>
      </pc:sldChg>
      <pc:sldChg chg="modSp add mod ord">
        <pc:chgData name="Thomas Noordeloos" userId="7c446670-7459-44eb-8c93-60d80c060528" providerId="ADAL" clId="{4C102FCD-E5E1-4716-9753-6E9F9CDC2AA8}" dt="2021-01-31T14:30:29.302" v="670" actId="5793"/>
        <pc:sldMkLst>
          <pc:docMk/>
          <pc:sldMk cId="1141210" sldId="263"/>
        </pc:sldMkLst>
        <pc:spChg chg="mod">
          <ac:chgData name="Thomas Noordeloos" userId="7c446670-7459-44eb-8c93-60d80c060528" providerId="ADAL" clId="{4C102FCD-E5E1-4716-9753-6E9F9CDC2AA8}" dt="2021-01-31T14:30:29.302" v="670" actId="5793"/>
          <ac:spMkLst>
            <pc:docMk/>
            <pc:sldMk cId="1141210" sldId="263"/>
            <ac:spMk id="3" creationId="{67B15B6F-FE1E-4D5E-A6EF-C414D9EB82C6}"/>
          </ac:spMkLst>
        </pc:spChg>
        <pc:picChg chg="mod modCrop">
          <ac:chgData name="Thomas Noordeloos" userId="7c446670-7459-44eb-8c93-60d80c060528" providerId="ADAL" clId="{4C102FCD-E5E1-4716-9753-6E9F9CDC2AA8}" dt="2021-01-31T13:59:47.813" v="514" actId="1076"/>
          <ac:picMkLst>
            <pc:docMk/>
            <pc:sldMk cId="1141210" sldId="263"/>
            <ac:picMk id="4" creationId="{E8B31A1B-FD60-40DB-9612-2605D5078420}"/>
          </ac:picMkLst>
        </pc:picChg>
      </pc:sldChg>
      <pc:sldChg chg="delSp modSp add mod">
        <pc:chgData name="Thomas Noordeloos" userId="7c446670-7459-44eb-8c93-60d80c060528" providerId="ADAL" clId="{4C102FCD-E5E1-4716-9753-6E9F9CDC2AA8}" dt="2021-01-31T14:30:23.624" v="669" actId="5793"/>
        <pc:sldMkLst>
          <pc:docMk/>
          <pc:sldMk cId="929785682" sldId="264"/>
        </pc:sldMkLst>
        <pc:spChg chg="mod">
          <ac:chgData name="Thomas Noordeloos" userId="7c446670-7459-44eb-8c93-60d80c060528" providerId="ADAL" clId="{4C102FCD-E5E1-4716-9753-6E9F9CDC2AA8}" dt="2021-01-31T14:30:23.624" v="669" actId="5793"/>
          <ac:spMkLst>
            <pc:docMk/>
            <pc:sldMk cId="929785682" sldId="264"/>
            <ac:spMk id="3" creationId="{67B15B6F-FE1E-4D5E-A6EF-C414D9EB82C6}"/>
          </ac:spMkLst>
        </pc:spChg>
        <pc:picChg chg="del">
          <ac:chgData name="Thomas Noordeloos" userId="7c446670-7459-44eb-8c93-60d80c060528" providerId="ADAL" clId="{4C102FCD-E5E1-4716-9753-6E9F9CDC2AA8}" dt="2021-01-31T14:02:11.081" v="532" actId="478"/>
          <ac:picMkLst>
            <pc:docMk/>
            <pc:sldMk cId="929785682" sldId="264"/>
            <ac:picMk id="4" creationId="{E8B31A1B-FD60-40DB-9612-2605D5078420}"/>
          </ac:picMkLst>
        </pc:picChg>
      </pc:sldChg>
      <pc:sldChg chg="modSp add mod ord">
        <pc:chgData name="Thomas Noordeloos" userId="7c446670-7459-44eb-8c93-60d80c060528" providerId="ADAL" clId="{4C102FCD-E5E1-4716-9753-6E9F9CDC2AA8}" dt="2021-01-31T14:33:45.576" v="714" actId="1076"/>
        <pc:sldMkLst>
          <pc:docMk/>
          <pc:sldMk cId="209964869" sldId="265"/>
        </pc:sldMkLst>
        <pc:spChg chg="mod">
          <ac:chgData name="Thomas Noordeloos" userId="7c446670-7459-44eb-8c93-60d80c060528" providerId="ADAL" clId="{4C102FCD-E5E1-4716-9753-6E9F9CDC2AA8}" dt="2021-01-31T14:31:25.780" v="704" actId="20577"/>
          <ac:spMkLst>
            <pc:docMk/>
            <pc:sldMk cId="209964869" sldId="265"/>
            <ac:spMk id="3" creationId="{67B15B6F-FE1E-4D5E-A6EF-C414D9EB82C6}"/>
          </ac:spMkLst>
        </pc:spChg>
        <pc:picChg chg="mod modCrop">
          <ac:chgData name="Thomas Noordeloos" userId="7c446670-7459-44eb-8c93-60d80c060528" providerId="ADAL" clId="{4C102FCD-E5E1-4716-9753-6E9F9CDC2AA8}" dt="2021-01-31T14:33:45.576" v="714" actId="1076"/>
          <ac:picMkLst>
            <pc:docMk/>
            <pc:sldMk cId="209964869" sldId="265"/>
            <ac:picMk id="4" creationId="{E8B31A1B-FD60-40DB-9612-2605D5078420}"/>
          </ac:picMkLst>
        </pc:picChg>
      </pc:sldChg>
      <pc:sldChg chg="delSp modSp add mod">
        <pc:chgData name="Thomas Noordeloos" userId="7c446670-7459-44eb-8c93-60d80c060528" providerId="ADAL" clId="{4C102FCD-E5E1-4716-9753-6E9F9CDC2AA8}" dt="2021-01-31T14:37:13.489" v="1020" actId="478"/>
        <pc:sldMkLst>
          <pc:docMk/>
          <pc:sldMk cId="554439829" sldId="266"/>
        </pc:sldMkLst>
        <pc:spChg chg="mod">
          <ac:chgData name="Thomas Noordeloos" userId="7c446670-7459-44eb-8c93-60d80c060528" providerId="ADAL" clId="{4C102FCD-E5E1-4716-9753-6E9F9CDC2AA8}" dt="2021-01-31T14:37:08.461" v="1019" actId="20577"/>
          <ac:spMkLst>
            <pc:docMk/>
            <pc:sldMk cId="554439829" sldId="266"/>
            <ac:spMk id="3" creationId="{67B15B6F-FE1E-4D5E-A6EF-C414D9EB82C6}"/>
          </ac:spMkLst>
        </pc:spChg>
        <pc:picChg chg="del mod">
          <ac:chgData name="Thomas Noordeloos" userId="7c446670-7459-44eb-8c93-60d80c060528" providerId="ADAL" clId="{4C102FCD-E5E1-4716-9753-6E9F9CDC2AA8}" dt="2021-01-31T14:37:13.489" v="1020" actId="478"/>
          <ac:picMkLst>
            <pc:docMk/>
            <pc:sldMk cId="554439829" sldId="266"/>
            <ac:picMk id="4" creationId="{E8B31A1B-FD60-40DB-9612-2605D5078420}"/>
          </ac:picMkLst>
        </pc:picChg>
      </pc:sldChg>
      <pc:sldChg chg="modSp add mod">
        <pc:chgData name="Thomas Noordeloos" userId="7c446670-7459-44eb-8c93-60d80c060528" providerId="ADAL" clId="{4C102FCD-E5E1-4716-9753-6E9F9CDC2AA8}" dt="2021-01-31T14:49:31.652" v="1097" actId="20577"/>
        <pc:sldMkLst>
          <pc:docMk/>
          <pc:sldMk cId="2283314783" sldId="267"/>
        </pc:sldMkLst>
        <pc:spChg chg="mod">
          <ac:chgData name="Thomas Noordeloos" userId="7c446670-7459-44eb-8c93-60d80c060528" providerId="ADAL" clId="{4C102FCD-E5E1-4716-9753-6E9F9CDC2AA8}" dt="2021-01-31T14:48:38.358" v="1055" actId="20577"/>
          <ac:spMkLst>
            <pc:docMk/>
            <pc:sldMk cId="2283314783" sldId="267"/>
            <ac:spMk id="2" creationId="{2DA2F6A2-6326-43AC-97B2-6E1A15FABF78}"/>
          </ac:spMkLst>
        </pc:spChg>
        <pc:spChg chg="mod">
          <ac:chgData name="Thomas Noordeloos" userId="7c446670-7459-44eb-8c93-60d80c060528" providerId="ADAL" clId="{4C102FCD-E5E1-4716-9753-6E9F9CDC2AA8}" dt="2021-01-31T14:49:31.652" v="1097" actId="20577"/>
          <ac:spMkLst>
            <pc:docMk/>
            <pc:sldMk cId="2283314783" sldId="267"/>
            <ac:spMk id="3" creationId="{7A60AFB7-6C62-416D-A2B5-36CEBB3DCECF}"/>
          </ac:spMkLst>
        </pc:spChg>
      </pc:sldChg>
      <pc:sldChg chg="addSp delSp modSp add mod">
        <pc:chgData name="Thomas Noordeloos" userId="7c446670-7459-44eb-8c93-60d80c060528" providerId="ADAL" clId="{4C102FCD-E5E1-4716-9753-6E9F9CDC2AA8}" dt="2021-01-31T15:06:31.062" v="1126" actId="14100"/>
        <pc:sldMkLst>
          <pc:docMk/>
          <pc:sldMk cId="2257746498" sldId="268"/>
        </pc:sldMkLst>
        <pc:spChg chg="mod">
          <ac:chgData name="Thomas Noordeloos" userId="7c446670-7459-44eb-8c93-60d80c060528" providerId="ADAL" clId="{4C102FCD-E5E1-4716-9753-6E9F9CDC2AA8}" dt="2021-01-31T14:51:15.985" v="1116" actId="20577"/>
          <ac:spMkLst>
            <pc:docMk/>
            <pc:sldMk cId="2257746498" sldId="268"/>
            <ac:spMk id="2" creationId="{2DA2F6A2-6326-43AC-97B2-6E1A15FABF78}"/>
          </ac:spMkLst>
        </pc:spChg>
        <pc:spChg chg="del mod">
          <ac:chgData name="Thomas Noordeloos" userId="7c446670-7459-44eb-8c93-60d80c060528" providerId="ADAL" clId="{4C102FCD-E5E1-4716-9753-6E9F9CDC2AA8}" dt="2021-01-31T14:53:56.331" v="1118" actId="478"/>
          <ac:spMkLst>
            <pc:docMk/>
            <pc:sldMk cId="2257746498" sldId="268"/>
            <ac:spMk id="3" creationId="{7A60AFB7-6C62-416D-A2B5-36CEBB3DCECF}"/>
          </ac:spMkLst>
        </pc:spChg>
        <pc:picChg chg="add mod">
          <ac:chgData name="Thomas Noordeloos" userId="7c446670-7459-44eb-8c93-60d80c060528" providerId="ADAL" clId="{4C102FCD-E5E1-4716-9753-6E9F9CDC2AA8}" dt="2021-01-31T15:06:31.062" v="1126" actId="14100"/>
          <ac:picMkLst>
            <pc:docMk/>
            <pc:sldMk cId="2257746498" sldId="268"/>
            <ac:picMk id="1026" creationId="{7CAE7A49-B914-4157-870A-5D2AF4577959}"/>
          </ac:picMkLst>
        </pc:picChg>
        <pc:picChg chg="add mod">
          <ac:chgData name="Thomas Noordeloos" userId="7c446670-7459-44eb-8c93-60d80c060528" providerId="ADAL" clId="{4C102FCD-E5E1-4716-9753-6E9F9CDC2AA8}" dt="2021-01-31T14:55:09.912" v="1125" actId="1076"/>
          <ac:picMkLst>
            <pc:docMk/>
            <pc:sldMk cId="2257746498" sldId="268"/>
            <ac:picMk id="1028" creationId="{A01131A1-6F75-4A7C-86E8-95A6DAA772F7}"/>
          </ac:picMkLst>
        </pc:picChg>
      </pc:sldChg>
      <pc:sldChg chg="addSp delSp modSp add mod">
        <pc:chgData name="Thomas Noordeloos" userId="7c446670-7459-44eb-8c93-60d80c060528" providerId="ADAL" clId="{4C102FCD-E5E1-4716-9753-6E9F9CDC2AA8}" dt="2021-01-31T15:10:10.154" v="1174" actId="1440"/>
        <pc:sldMkLst>
          <pc:docMk/>
          <pc:sldMk cId="472781824" sldId="269"/>
        </pc:sldMkLst>
        <pc:spChg chg="mod">
          <ac:chgData name="Thomas Noordeloos" userId="7c446670-7459-44eb-8c93-60d80c060528" providerId="ADAL" clId="{4C102FCD-E5E1-4716-9753-6E9F9CDC2AA8}" dt="2021-01-31T15:07:07.353" v="1165" actId="20577"/>
          <ac:spMkLst>
            <pc:docMk/>
            <pc:sldMk cId="472781824" sldId="269"/>
            <ac:spMk id="2" creationId="{2DA2F6A2-6326-43AC-97B2-6E1A15FABF78}"/>
          </ac:spMkLst>
        </pc:spChg>
        <pc:spChg chg="add del">
          <ac:chgData name="Thomas Noordeloos" userId="7c446670-7459-44eb-8c93-60d80c060528" providerId="ADAL" clId="{4C102FCD-E5E1-4716-9753-6E9F9CDC2AA8}" dt="2021-01-31T15:09:43.965" v="1169" actId="22"/>
          <ac:spMkLst>
            <pc:docMk/>
            <pc:sldMk cId="472781824" sldId="269"/>
            <ac:spMk id="6" creationId="{6D65D167-BB64-4771-82A1-2E864E52DBEC}"/>
          </ac:spMkLst>
        </pc:spChg>
        <pc:spChg chg="add del">
          <ac:chgData name="Thomas Noordeloos" userId="7c446670-7459-44eb-8c93-60d80c060528" providerId="ADAL" clId="{4C102FCD-E5E1-4716-9753-6E9F9CDC2AA8}" dt="2021-01-31T15:09:55.460" v="1171" actId="22"/>
          <ac:spMkLst>
            <pc:docMk/>
            <pc:sldMk cId="472781824" sldId="269"/>
            <ac:spMk id="8" creationId="{E82C402A-50DD-4B0B-85EE-DCC6C27A5B17}"/>
          </ac:spMkLst>
        </pc:spChg>
        <pc:picChg chg="del">
          <ac:chgData name="Thomas Noordeloos" userId="7c446670-7459-44eb-8c93-60d80c060528" providerId="ADAL" clId="{4C102FCD-E5E1-4716-9753-6E9F9CDC2AA8}" dt="2021-01-31T15:07:10.006" v="1166" actId="478"/>
          <ac:picMkLst>
            <pc:docMk/>
            <pc:sldMk cId="472781824" sldId="269"/>
            <ac:picMk id="1026" creationId="{7CAE7A49-B914-4157-870A-5D2AF4577959}"/>
          </ac:picMkLst>
        </pc:picChg>
        <pc:picChg chg="del">
          <ac:chgData name="Thomas Noordeloos" userId="7c446670-7459-44eb-8c93-60d80c060528" providerId="ADAL" clId="{4C102FCD-E5E1-4716-9753-6E9F9CDC2AA8}" dt="2021-01-31T15:07:10.824" v="1167" actId="478"/>
          <ac:picMkLst>
            <pc:docMk/>
            <pc:sldMk cId="472781824" sldId="269"/>
            <ac:picMk id="1028" creationId="{A01131A1-6F75-4A7C-86E8-95A6DAA772F7}"/>
          </ac:picMkLst>
        </pc:picChg>
        <pc:picChg chg="add mod">
          <ac:chgData name="Thomas Noordeloos" userId="7c446670-7459-44eb-8c93-60d80c060528" providerId="ADAL" clId="{4C102FCD-E5E1-4716-9753-6E9F9CDC2AA8}" dt="2021-01-31T15:10:10.154" v="1174" actId="1440"/>
          <ac:picMkLst>
            <pc:docMk/>
            <pc:sldMk cId="472781824" sldId="269"/>
            <ac:picMk id="2050" creationId="{FC88D394-7528-4061-8478-46FF6E531A5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31-1-2021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8996"/>
          </a:xfrm>
        </p:spPr>
        <p:txBody>
          <a:bodyPr/>
          <a:lstStyle/>
          <a:p>
            <a:r>
              <a:rPr lang="nl-NL" dirty="0"/>
              <a:t>Leren &amp; ontwikkelen (L&amp;O)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8457"/>
            <a:ext cx="9144000" cy="1655762"/>
          </a:xfrm>
        </p:spPr>
        <p:txBody>
          <a:bodyPr/>
          <a:lstStyle/>
          <a:p>
            <a:r>
              <a:rPr lang="nl-NL" dirty="0"/>
              <a:t>Leerjaar 2 - Periode 3</a:t>
            </a:r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- </a:t>
            </a:r>
            <a:r>
              <a:rPr lang="nl-NL" i="1" dirty="0"/>
              <a:t>Deel 1 Werkprocessen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chemeClr val="accent2">
                    <a:lumMod val="50000"/>
                  </a:schemeClr>
                </a:solidFill>
              </a:rPr>
              <a:t>Examinering 2020-2021</a:t>
            </a:r>
            <a:endParaRPr lang="nl-NL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2D35BB5-E630-45B5-8843-ED632A356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774" y="2494626"/>
            <a:ext cx="6702829" cy="36073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Afbeelding 5" descr="Afbeelding met hoelahoep&#10;&#10;Automatisch gegenereerde beschrijving">
            <a:extLst>
              <a:ext uri="{FF2B5EF4-FFF2-40B4-BE49-F238E27FC236}">
                <a16:creationId xmlns:a16="http://schemas.microsoft.com/office/drawing/2014/main" id="{B1D20EC1-3F72-44DF-BABB-34ABD7CBC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937" y="4946816"/>
            <a:ext cx="2481077" cy="115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81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– </a:t>
            </a:r>
            <a:r>
              <a:rPr lang="nl-NL" i="1" dirty="0"/>
              <a:t>Deel 2 </a:t>
            </a:r>
            <a:r>
              <a:rPr lang="nl-NL" i="1" dirty="0" err="1"/>
              <a:t>Top-stukken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8B31A1B-FD60-40DB-9612-2605D5078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494" t="36208" r="1494" b="27442"/>
          <a:stretch/>
        </p:blipFill>
        <p:spPr>
          <a:xfrm>
            <a:off x="2521258" y="2312368"/>
            <a:ext cx="6728903" cy="386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– </a:t>
            </a:r>
            <a:r>
              <a:rPr lang="nl-NL" i="1" dirty="0"/>
              <a:t>Deel 2 </a:t>
            </a:r>
            <a:r>
              <a:rPr lang="nl-NL" i="1" dirty="0" err="1"/>
              <a:t>Top-stukken</a:t>
            </a:r>
            <a:endParaRPr lang="nl-NL" i="1" dirty="0"/>
          </a:p>
          <a:p>
            <a:endParaRPr lang="nl-NL" i="1" dirty="0"/>
          </a:p>
          <a:p>
            <a:r>
              <a:rPr lang="nl-NL" i="1" dirty="0"/>
              <a:t>Persoonlijke ontwikkeling gedurende studiejaar 2020 -2021</a:t>
            </a:r>
          </a:p>
          <a:p>
            <a:r>
              <a:rPr lang="nl-NL" i="1" dirty="0"/>
              <a:t> Onderbouwd door situaties binnen en/of buiten het onderwijs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9785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– </a:t>
            </a:r>
            <a:r>
              <a:rPr lang="nl-NL" i="1" dirty="0"/>
              <a:t>Deel 3 Persoonlijk ontwikkeldoel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8B31A1B-FD60-40DB-9612-2605D5078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14" t="72465" r="1014" b="-8815"/>
          <a:stretch/>
        </p:blipFill>
        <p:spPr>
          <a:xfrm>
            <a:off x="2474978" y="2897297"/>
            <a:ext cx="7029862" cy="403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4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– </a:t>
            </a:r>
            <a:r>
              <a:rPr lang="nl-NL" i="1" dirty="0"/>
              <a:t>Deel 3 Persoonlijk ontwikkeldoel</a:t>
            </a:r>
          </a:p>
          <a:p>
            <a:pPr marL="0" indent="0">
              <a:buNone/>
            </a:pPr>
            <a:endParaRPr lang="nl-NL" i="1" dirty="0"/>
          </a:p>
          <a:p>
            <a:r>
              <a:rPr lang="nl-NL" i="1" dirty="0"/>
              <a:t>Omschrijf minimaal 2 leerervaringen uit leerjaar 1 en 2</a:t>
            </a:r>
          </a:p>
          <a:p>
            <a:r>
              <a:rPr lang="nl-NL" i="1" dirty="0"/>
              <a:t>Omschrijf o.b.v. de leerervaringen een leerdoel voor leerjaar 3</a:t>
            </a:r>
          </a:p>
          <a:p>
            <a:r>
              <a:rPr lang="nl-NL" i="1" dirty="0"/>
              <a:t>Omschrijf concrete acties (SMART) voor het behalen van het leerdoel</a:t>
            </a:r>
          </a:p>
          <a:p>
            <a:endParaRPr lang="nl-NL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439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Thema’s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Voorbereiding stage P4 &amp; stage LA’s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Keuzedelen voor P4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Voorbereiding HBO starten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Verkiezingen op 17 maart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Kwaliteiten, topstukken en leermomenten &gt;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Wix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portfolio en IBM-gesprekken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Voorbereiding periode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Stage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leerarrangementen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Keuzedelen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331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Voorbereiding hbo of werkveld</a:t>
            </a:r>
          </a:p>
        </p:txBody>
      </p:sp>
      <p:pic>
        <p:nvPicPr>
          <p:cNvPr id="1026" name="Picture 2" descr="Opleiding kiezen? 15 tips tegen studiekeuzestress | Studiekeuze | AD.nl">
            <a:extLst>
              <a:ext uri="{FF2B5EF4-FFF2-40B4-BE49-F238E27FC236}">
                <a16:creationId xmlns:a16="http://schemas.microsoft.com/office/drawing/2014/main" id="{7CAE7A49-B914-4157-870A-5D2AF4577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93" y="2050742"/>
            <a:ext cx="4874064" cy="363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riere - Arcta Group BV">
            <a:extLst>
              <a:ext uri="{FF2B5EF4-FFF2-40B4-BE49-F238E27FC236}">
                <a16:creationId xmlns:a16="http://schemas.microsoft.com/office/drawing/2014/main" id="{A01131A1-6F75-4A7C-86E8-95A6DAA77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2583255"/>
            <a:ext cx="3873068" cy="309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74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</a:pPr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Verkiezinge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17 maart 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Zoek het uit! - Zes vragen over de provinciale verkiezingen - RTV Drenthe">
            <a:extLst>
              <a:ext uri="{FF2B5EF4-FFF2-40B4-BE49-F238E27FC236}">
                <a16:creationId xmlns:a16="http://schemas.microsoft.com/office/drawing/2014/main" id="{FC88D394-7528-4061-8478-46FF6E531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728418"/>
            <a:ext cx="7334250" cy="4124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8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Deadline </a:t>
            </a:r>
            <a:r>
              <a:rPr lang="nl-NL" dirty="0" err="1"/>
              <a:t>Wix</a:t>
            </a:r>
            <a:r>
              <a:rPr lang="nl-NL" dirty="0"/>
              <a:t> portfolio </a:t>
            </a:r>
            <a:r>
              <a:rPr lang="nl-NL" b="1" dirty="0">
                <a:solidFill>
                  <a:srgbClr val="FF0000"/>
                </a:solidFill>
              </a:rPr>
              <a:t>9 maart </a:t>
            </a:r>
            <a:r>
              <a:rPr lang="nl-NL" dirty="0"/>
              <a:t>(week 5)</a:t>
            </a:r>
          </a:p>
          <a:p>
            <a:r>
              <a:rPr lang="nl-NL" dirty="0"/>
              <a:t>Integraal beoordelingsmoment (IBM) in </a:t>
            </a:r>
            <a:r>
              <a:rPr lang="nl-NL" b="1" dirty="0">
                <a:solidFill>
                  <a:srgbClr val="FF0000"/>
                </a:solidFill>
              </a:rPr>
              <a:t>week 6</a:t>
            </a:r>
          </a:p>
          <a:p>
            <a:r>
              <a:rPr lang="nl-NL" dirty="0"/>
              <a:t>Beoordelingsformulier IBM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F7AE91-9707-401C-A14D-38C027DD7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454" y="1690688"/>
            <a:ext cx="2795341" cy="44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11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- </a:t>
            </a:r>
            <a:r>
              <a:rPr lang="nl-NL" i="1" dirty="0"/>
              <a:t>Deel 1 Werkprocessen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8B31A1B-FD60-40DB-9612-2605D5078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932" b="63251"/>
          <a:stretch/>
        </p:blipFill>
        <p:spPr>
          <a:xfrm>
            <a:off x="2231625" y="2610035"/>
            <a:ext cx="7728750" cy="315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5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- </a:t>
            </a:r>
            <a:r>
              <a:rPr lang="nl-NL" i="1" dirty="0"/>
              <a:t>Deel 1 Werkprocessen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chemeClr val="accent2">
                    <a:lumMod val="50000"/>
                  </a:schemeClr>
                </a:solidFill>
              </a:rPr>
              <a:t>Kwalificatiedossier</a:t>
            </a:r>
            <a:r>
              <a:rPr lang="nl-NL" dirty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nl-NL" i="1" dirty="0">
                <a:solidFill>
                  <a:srgbClr val="0070C0"/>
                </a:solidFill>
              </a:rPr>
              <a:t>‘</a:t>
            </a:r>
            <a:r>
              <a:rPr lang="nl-NL" i="1" dirty="0">
                <a:solidFill>
                  <a:schemeClr val="accent2">
                    <a:lumMod val="75000"/>
                  </a:schemeClr>
                </a:solidFill>
              </a:rPr>
              <a:t>Adviseur duurzame leefomgeving’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8FD3D11-EA89-40DF-9354-EB603FB21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921" y="2476871"/>
            <a:ext cx="5454943" cy="35547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3295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Beoordelingsformulier IBM - </a:t>
            </a:r>
            <a:r>
              <a:rPr lang="nl-NL" i="1" dirty="0"/>
              <a:t>Deel 1 Werkprocessen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chemeClr val="accent2">
                    <a:lumMod val="50000"/>
                  </a:schemeClr>
                </a:solidFill>
              </a:rPr>
              <a:t>Kerntaken en werkprocessen</a:t>
            </a:r>
            <a:endParaRPr lang="nl-NL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12B7571-7D5A-448D-9B48-31718B8D8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274" y="2412466"/>
            <a:ext cx="4944928" cy="36287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27038133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314</Words>
  <Application>Microsoft Office PowerPoint</Application>
  <PresentationFormat>Breedbeeld</PresentationFormat>
  <Paragraphs>48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Thema1</vt:lpstr>
      <vt:lpstr>Leren &amp; ontwikkelen (L&amp;O)</vt:lpstr>
      <vt:lpstr>Thema’s </vt:lpstr>
      <vt:lpstr>Voorbereiding periode 4</vt:lpstr>
      <vt:lpstr>Voorbereiding hbo of werkveld</vt:lpstr>
      <vt:lpstr>Verkiezingen 17 maart </vt:lpstr>
      <vt:lpstr>IBM gesprek (a.d.h.v. Wix portfolio)</vt:lpstr>
      <vt:lpstr>IBM gesprek (a.d.h.v. Wix portfolio)</vt:lpstr>
      <vt:lpstr>IBM gesprek (a.d.h.v. Wix portfolio)</vt:lpstr>
      <vt:lpstr>IBM gesprek (a.d.h.v. Wix portfolio)</vt:lpstr>
      <vt:lpstr>IBM gesprek (a.d.h.v. Wix portfolio)</vt:lpstr>
      <vt:lpstr>IBM gesprek (a.d.h.v. Wix portfolio)</vt:lpstr>
      <vt:lpstr>IBM gesprek (a.d.h.v. Wix portfolio)</vt:lpstr>
      <vt:lpstr>IBM gesprek (a.d.h.v. Wix portfolio)</vt:lpstr>
      <vt:lpstr>IBM gesprek (a.d.h.v. Wix portfolio)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10</cp:revision>
  <dcterms:created xsi:type="dcterms:W3CDTF">2020-08-25T13:15:30Z</dcterms:created>
  <dcterms:modified xsi:type="dcterms:W3CDTF">2021-01-31T15:11:04Z</dcterms:modified>
</cp:coreProperties>
</file>